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22A2-BDE6-FB5B-978B-E82CAA8D3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E42F4-3F70-4741-BAA4-83139EA54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EF3B3-9255-B55D-7239-2CB8DC72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1F31-DE31-43EF-BE11-82F8FEBF8A4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00796-82F9-30C8-3804-F89EEFD3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D7123-51CC-B289-D94D-95792134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0FC5-C485-495D-975B-4E6147E97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6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4173-41E4-520E-0116-B794F4B0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6B0AF1-46EE-3637-6D43-F4277EC2C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20C26-4321-071B-94DD-FA402672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1F31-DE31-43EF-BE11-82F8FEBF8A4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5120F-3980-2559-F3AB-FFCA8EC8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86A10-F12B-82F1-52A1-5C574531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0FC5-C485-495D-975B-4E6147E97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0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FB584C-B8B7-B021-C3D0-180B70407A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6B5F8-8D80-7875-44BE-C5F9928F0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23333-B701-6EA2-C7D1-1DB1255E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1F31-DE31-43EF-BE11-82F8FEBF8A4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8548C-11A2-B35B-3109-A2D08732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A59CC-01B9-E18D-ADC0-8FB1FAEC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0FC5-C485-495D-975B-4E6147E97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0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CA979-9EA6-8F3E-942E-333AA995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BACF9-DFC4-2F40-05BB-E4609CB6C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402A9-07B7-E55E-B578-1BF81C3C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1F31-DE31-43EF-BE11-82F8FEBF8A4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254E4-B2D9-5413-FC59-264873CC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F2F69-15C2-3078-ABF2-684FA588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0FC5-C485-495D-975B-4E6147E97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5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4407-9ECA-92CE-26AE-4FE31403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A0FAD-4286-D15A-EB2B-5D99A75F1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4C2C9-BBC6-343F-E256-2DCC71867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1F31-DE31-43EF-BE11-82F8FEBF8A4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179DF-7448-6CCD-64F6-710B4BD1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6B88A-1A67-7C1B-23FA-3482AFEB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0FC5-C485-495D-975B-4E6147E97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20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2B473-E07F-5981-8D84-8069CA6D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6CFC8-4A9B-4FD1-2A82-1933B570E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BBDCD-B32F-3815-0429-83D9183BC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44EFB-A5C2-874B-80D2-51951512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1F31-DE31-43EF-BE11-82F8FEBF8A4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3D26C-D098-6DA4-D1D6-A7D125AB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9B725-65A1-6C02-2841-4A889D3B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0FC5-C485-495D-975B-4E6147E97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15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D0BD8-0E85-F4E2-C0FE-199F243F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5F602-88DF-E9D4-1966-CF8BE5D47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DAF0F-EFCF-4581-5E64-21286D763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973A5B-510D-B7B3-DD5D-EB7E8CA3F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96E088-1460-9B1D-232C-B90B2F253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5C9EA8-846E-03B7-EFA7-A6EE46B62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1F31-DE31-43EF-BE11-82F8FEBF8A4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F8E8F3-BB30-5B25-3222-29D7CEA8D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11BE84-CFA7-4BA1-4E4D-883CCC98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0FC5-C485-495D-975B-4E6147E97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03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62034-3AD0-611B-4D79-141D2502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8EB9B-8EFE-123E-73D7-F9A6F6CBC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1F31-DE31-43EF-BE11-82F8FEBF8A4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F3D95-68F2-00D3-36B6-BCFB0E0F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DD9AA-508A-3AFE-51F1-1382E44D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0FC5-C485-495D-975B-4E6147E97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60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6C13F-D2B9-BA6A-7BB9-80F919EBD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1F31-DE31-43EF-BE11-82F8FEBF8A4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6ACFF0-3130-5864-58EC-A598B38F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035FA-254D-0F81-3559-BF0A84B3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0FC5-C485-495D-975B-4E6147E97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970A-36E2-CFBE-751A-8EBCC4B0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6B3F8-E84A-F35D-EAB4-E4044D565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FF622-810F-8134-4F2F-B1DCC32C0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4B245-2E7B-FD81-C11B-EDC82AAE1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1F31-DE31-43EF-BE11-82F8FEBF8A4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B8F12-735F-2AE2-6692-A7C2F69DC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ABE2D-2891-2481-4FDA-A4C00C93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0FC5-C485-495D-975B-4E6147E97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4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4908-6876-F06B-20D9-49BD959A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750C66-9BEB-FAF8-9C50-AB5FD870D8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584C0-D25B-3080-AC9A-301CCBFE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49AA1-20AA-C071-3EE9-D3BE4E81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1F31-DE31-43EF-BE11-82F8FEBF8A4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82EE6-A5FC-AD7E-85FC-E1EAD523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6D5A5-B0FD-07B3-6157-5371BD40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0FC5-C485-495D-975B-4E6147E97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11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642DBF-ECC2-CDF6-ECA7-7F799FE5F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A0C8F-FB8E-D76B-E78A-A73568A47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3B866-6CD9-5026-31F8-777DFF09D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A1F31-DE31-43EF-BE11-82F8FEBF8A4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6875A-5C34-D313-D357-98BA82819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2580A-FF9B-E64F-5E55-A1210B429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80FC5-C485-495D-975B-4E6147E97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8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F9575-A3FB-75E1-1B2A-14FC312083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638DB-AA5E-1104-9688-27F452562F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4C23331-40B7-276A-C419-C1D9822044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33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0BA28EC-28CF-6FF4-6FED-B121236CF4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9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D5640BC-A1D4-FE3F-C1E9-4AF4B92064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BD78D49B-0D96-8535-969C-201C1D351D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20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893E2D-D5D9-CDA3-16ED-844D539EF3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32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4B5A7F5-CD48-CA2E-6878-6C3A73EE9B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5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D6ED722-B748-905A-7CB8-3DBFEE94CB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94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5C3EB06-040D-D1F8-D114-CBECCE35CF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06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D620223-9017-FF8B-C852-A343647222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43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69D56AE-5576-7A21-2E9C-C66DA62810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8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6CB76AE-AD13-327E-BBC0-C8B4B310B6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5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4BD05FD-56BD-930D-3356-FE3AF119DC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8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145AAF9-7B6C-AF3E-71AC-2F24A42044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49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B4F480B0-890E-431C-3FCC-D61AC339A2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47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7D22061-95D5-D514-13A2-197675834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87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C3D1CADC-3159-1B31-B6D8-4CB39875C2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46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D4E5ECF-C3D4-4E23-6B55-60609F2CBB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48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31CA0BB-8C23-C4BA-F6DA-02A44BE5B4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72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13EA869C-D300-5368-3772-DFDBD3B4C9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89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B0A624C-48AA-09D4-13AD-18682AE78D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51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C4DF5FC-746F-410E-530C-421E01BDD4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61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5BBA196-E1E4-BF84-7A89-4B0B1018B0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4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A6053EF6-79CC-C54E-68DF-B66A577187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01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0203147-312D-9D03-267F-C9AA37ABD3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20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9537996-A86D-2075-7B6F-21A29C9D58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21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6528B2FD-84A1-A526-2BDB-6E2A5EB220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39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A8233BE6-DABE-56BE-1DAE-05FFC4DA66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11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8DA2410-3C02-F379-75DC-B80D3BF788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51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C9D83483-E87B-D219-8E9A-6A8D1AE457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08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038D156-928B-3A12-EC55-C8DFAB5B8E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81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E3E7DEB-D60D-C7C1-1377-737AF32C2D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93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7C65063B-B3AC-3E3F-FD3D-E35E492E2E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69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E573ACC-E565-B2DE-6692-604F183867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6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659E77D-204E-E97C-A02A-F4D048EF85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69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A0A934E-19AD-02BF-3740-F3DAE9BCC6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57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1B6CD1F-8B15-D19C-6D8A-CAC43E5604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693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4F00E3A1-4864-DE56-EA91-A32EEBBF98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89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F949C4A-DEC1-126C-6A47-650E423E9D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90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97DB65-9A3D-6808-E272-3E5F54CC95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96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5C28156-E4F9-1C6E-2401-6A4A724F5E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27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DC1DD0EC-4541-6591-789F-1B1BDDC12E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991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1A385B2-6A6A-3F5C-ECAE-D000542E44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757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EB257884-EBE8-8439-D5BE-3EA47C33B7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002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FFF48E0-B416-F8B4-272E-2786D882CA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5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B57E81D-7620-C007-E8AE-AD40675995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274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timeline, bar chart&#10;&#10;Description automatically generated">
            <a:extLst>
              <a:ext uri="{FF2B5EF4-FFF2-40B4-BE49-F238E27FC236}">
                <a16:creationId xmlns:a16="http://schemas.microsoft.com/office/drawing/2014/main" id="{116B62DB-5651-B7BF-1769-ABF4878FCC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60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CC26C812-CE58-9EEE-6CA1-4617C160BA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467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6806572-1386-7A5B-5251-CAA85916A9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128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61BCE75-12D1-B478-EB2A-DFBE68D2FF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540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0617A407-3AA6-205B-784B-C2102C06BE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705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A0E6312-9B73-2A0E-65E7-9785619A49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653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102A1EE-C3EA-E910-1074-E8196B6DA5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8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5757D4C3-80C5-FE20-CC63-1D7B5D989D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3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businesscard&#10;&#10;Description automatically generated">
            <a:extLst>
              <a:ext uri="{FF2B5EF4-FFF2-40B4-BE49-F238E27FC236}">
                <a16:creationId xmlns:a16="http://schemas.microsoft.com/office/drawing/2014/main" id="{3E7EAB0F-4158-0069-9D80-F12BED2A5A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BF8D4A6-D0F8-0172-90A8-AC1D7D8009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71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70B04A1-CBC0-D072-9805-68A7CA4E37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42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2022-12-06T08:31:34Z</dcterms:created>
  <dcterms:modified xsi:type="dcterms:W3CDTF">2022-12-06T08:34:23Z</dcterms:modified>
</cp:coreProperties>
</file>